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Relationship Id="rId22" Type="http://schemas.openxmlformats.org/officeDocument/2006/relationships/image" Target="../media/image158.png"/><Relationship Id="rId23" Type="http://schemas.openxmlformats.org/officeDocument/2006/relationships/image" Target="../media/image159.png"/><Relationship Id="rId24" Type="http://schemas.openxmlformats.org/officeDocument/2006/relationships/image" Target="../media/image160.png"/><Relationship Id="rId25" Type="http://schemas.openxmlformats.org/officeDocument/2006/relationships/image" Target="../media/image161.png"/><Relationship Id="rId26" Type="http://schemas.openxmlformats.org/officeDocument/2006/relationships/image" Target="../media/image1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Relationship Id="rId15" Type="http://schemas.openxmlformats.org/officeDocument/2006/relationships/image" Target="../media/image38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24" Type="http://schemas.openxmlformats.org/officeDocument/2006/relationships/image" Target="../media/image110.png"/><Relationship Id="rId25" Type="http://schemas.openxmlformats.org/officeDocument/2006/relationships/image" Target="../media/image111.png"/><Relationship Id="rId26" Type="http://schemas.openxmlformats.org/officeDocument/2006/relationships/image" Target="../media/image112.png"/><Relationship Id="rId27" Type="http://schemas.openxmlformats.org/officeDocument/2006/relationships/image" Target="../media/image1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9" y="5204061"/>
            <a:ext cx="5271272" cy="1540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162" y="742197"/>
            <a:ext cx="1570280" cy="142753"/>
            <a:chOff x="826162" y="742197"/>
            <a:chExt cx="1570280" cy="1427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62" y="742197"/>
              <a:ext cx="1570280" cy="142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96535" y="9404537"/>
            <a:ext cx="1608416" cy="146220"/>
            <a:chOff x="15696535" y="9404537"/>
            <a:chExt cx="1608416" cy="146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6535" y="9404537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298" y="1491124"/>
            <a:ext cx="943938" cy="739250"/>
            <a:chOff x="1766298" y="1491124"/>
            <a:chExt cx="943938" cy="739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66298" y="1491124"/>
              <a:ext cx="943938" cy="739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83055" y="0"/>
            <a:ext cx="2800028" cy="2800032"/>
            <a:chOff x="16283055" y="0"/>
            <a:chExt cx="2800028" cy="28000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3055" y="0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5307" y="6547678"/>
            <a:ext cx="5092526" cy="8382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5110" y="7787993"/>
            <a:ext cx="923533" cy="761776"/>
            <a:chOff x="2765110" y="7787993"/>
            <a:chExt cx="923533" cy="761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765110" y="7787993"/>
              <a:ext cx="923533" cy="761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72981" y="3383488"/>
            <a:ext cx="810074" cy="810081"/>
            <a:chOff x="15472981" y="3383488"/>
            <a:chExt cx="810074" cy="8100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72981" y="3383488"/>
              <a:ext cx="810074" cy="810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04950" y="4971426"/>
            <a:ext cx="347502" cy="342862"/>
            <a:chOff x="17304950" y="4971426"/>
            <a:chExt cx="347502" cy="3428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04950" y="4971426"/>
              <a:ext cx="347502" cy="34286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7689" y="4054365"/>
            <a:ext cx="7907062" cy="15407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7689" y="2916223"/>
            <a:ext cx="4970434" cy="15407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55903" y="3383488"/>
            <a:ext cx="8322115" cy="5643434"/>
            <a:chOff x="7555903" y="3383488"/>
            <a:chExt cx="8322115" cy="56434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5903" y="3383488"/>
              <a:ext cx="8322115" cy="56434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30349" y="6514120"/>
            <a:ext cx="2484836" cy="776267"/>
            <a:chOff x="1830349" y="6514120"/>
            <a:chExt cx="2484836" cy="7762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0349" y="6514120"/>
              <a:ext cx="2484836" cy="776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5057"/>
            <a:ext cx="18285714" cy="2110658"/>
            <a:chOff x="0" y="8175057"/>
            <a:chExt cx="18285714" cy="2110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5057"/>
              <a:ext cx="18285714" cy="2110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874223" cy="684652"/>
            <a:chOff x="16588087" y="880938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588087" y="880938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8552" y="1735942"/>
            <a:ext cx="2950764" cy="8023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3965" y="1979841"/>
            <a:ext cx="1906740" cy="5267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2854" y="3132269"/>
            <a:ext cx="15540006" cy="3427025"/>
            <a:chOff x="1372854" y="3132269"/>
            <a:chExt cx="15540006" cy="34270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854" y="3132269"/>
              <a:ext cx="15540006" cy="34270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9457" y="5675799"/>
            <a:ext cx="1120910" cy="5895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9374" y="5436328"/>
            <a:ext cx="2022268" cy="3987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8782" y="5875022"/>
            <a:ext cx="701859" cy="355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2854" y="7048306"/>
            <a:ext cx="7767375" cy="2739264"/>
            <a:chOff x="1372854" y="7048306"/>
            <a:chExt cx="7767375" cy="27392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2854" y="7048306"/>
              <a:ext cx="7767375" cy="27392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5658" y="9144175"/>
            <a:ext cx="804637" cy="58100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5643" y="8967536"/>
            <a:ext cx="1415127" cy="3505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13307" y="9305566"/>
            <a:ext cx="887441" cy="4000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7048306"/>
            <a:ext cx="7770003" cy="2739264"/>
            <a:chOff x="9142857" y="7048306"/>
            <a:chExt cx="7770003" cy="27392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7048306"/>
              <a:ext cx="7770003" cy="27392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40987" y="9121516"/>
            <a:ext cx="1142751" cy="5810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60972" y="8937495"/>
            <a:ext cx="2637974" cy="4000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92410" y="9300500"/>
            <a:ext cx="511727" cy="3505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79877" y="4632131"/>
            <a:ext cx="6796579" cy="427301"/>
            <a:chOff x="1479877" y="4632131"/>
            <a:chExt cx="6796579" cy="4273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9877" y="4632131"/>
              <a:ext cx="6796579" cy="42730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6221" y="3588202"/>
            <a:ext cx="6542474" cy="18036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5139" y="8261431"/>
            <a:ext cx="3282056" cy="427301"/>
            <a:chOff x="1285139" y="8261431"/>
            <a:chExt cx="3282056" cy="4273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5139" y="8261431"/>
              <a:ext cx="3282056" cy="42730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71564" y="7483565"/>
            <a:ext cx="3505422" cy="14314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2857" y="7524714"/>
            <a:ext cx="3574602" cy="427301"/>
            <a:chOff x="9142857" y="7524714"/>
            <a:chExt cx="3574602" cy="4273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2857" y="7524714"/>
              <a:ext cx="3574602" cy="42730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81593" y="7454603"/>
            <a:ext cx="3585274" cy="13469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5057"/>
            <a:ext cx="18285714" cy="2110658"/>
            <a:chOff x="0" y="8175057"/>
            <a:chExt cx="18285714" cy="2110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5057"/>
              <a:ext cx="18285714" cy="2110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874223" cy="684652"/>
            <a:chOff x="16588087" y="880938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588087" y="880938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8552" y="1735942"/>
            <a:ext cx="2392193" cy="8023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31372" y="1959412"/>
            <a:ext cx="1751473" cy="5116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4097" y="2492306"/>
            <a:ext cx="12251957" cy="6763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1284" y="4385636"/>
            <a:ext cx="7330043" cy="4844750"/>
            <a:chOff x="891284" y="4385636"/>
            <a:chExt cx="7330043" cy="48447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284" y="4385636"/>
              <a:ext cx="7330043" cy="48447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96949" y="4385636"/>
            <a:ext cx="9546103" cy="4844750"/>
            <a:chOff x="8496949" y="4385636"/>
            <a:chExt cx="9546103" cy="48447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6949" y="4385636"/>
              <a:ext cx="9546103" cy="48447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37989" y="3261323"/>
            <a:ext cx="12570424" cy="9754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16931" y="3525477"/>
            <a:ext cx="2855026" cy="427301"/>
            <a:chOff x="11216931" y="3525477"/>
            <a:chExt cx="2855026" cy="4273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16931" y="3525477"/>
              <a:ext cx="2855026" cy="427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4454" y="0"/>
            <a:ext cx="14992954" cy="10285714"/>
            <a:chOff x="-134454" y="0"/>
            <a:chExt cx="1499295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4454" y="0"/>
              <a:ext cx="1499295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566" y="0"/>
            <a:ext cx="14919067" cy="10285714"/>
            <a:chOff x="-60566" y="0"/>
            <a:chExt cx="149190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0566" y="0"/>
              <a:ext cx="1491906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2729" y="3884381"/>
            <a:ext cx="1998756" cy="2516952"/>
            <a:chOff x="15572729" y="3884381"/>
            <a:chExt cx="1998756" cy="2516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03813" y="2756367"/>
              <a:ext cx="3997512" cy="503390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2729" y="3884381"/>
              <a:ext cx="1998756" cy="2516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341" y="2837350"/>
            <a:ext cx="4628293" cy="19733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4900" y="4697405"/>
            <a:ext cx="1415940" cy="83782"/>
            <a:chOff x="1804900" y="4697405"/>
            <a:chExt cx="1415940" cy="837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4900" y="4697405"/>
              <a:ext cx="1415940" cy="83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00" y="0"/>
            <a:ext cx="3427214" cy="3429908"/>
            <a:chOff x="14858500" y="0"/>
            <a:chExt cx="3427214" cy="34299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58500" y="0"/>
              <a:ext cx="3427214" cy="34299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28226" y="519785"/>
            <a:ext cx="1287714" cy="1123305"/>
            <a:chOff x="15928226" y="519785"/>
            <a:chExt cx="1287714" cy="11233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28226" y="519785"/>
              <a:ext cx="1287714" cy="1123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500" y="6855806"/>
            <a:ext cx="3427214" cy="3429908"/>
            <a:chOff x="14858500" y="6855806"/>
            <a:chExt cx="3427214" cy="34299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58500" y="6855806"/>
              <a:ext cx="3427214" cy="3429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52097" y="7302911"/>
            <a:ext cx="1240021" cy="1287714"/>
            <a:chOff x="15952097" y="7302911"/>
            <a:chExt cx="1240021" cy="1287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52097" y="7302911"/>
              <a:ext cx="1240021" cy="1287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31287" y="3427903"/>
            <a:ext cx="3427214" cy="3429908"/>
            <a:chOff x="11431287" y="3427903"/>
            <a:chExt cx="3427214" cy="34299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1287" y="3427903"/>
              <a:ext cx="3427214" cy="34299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275" y="3967562"/>
            <a:ext cx="1611132" cy="1379532"/>
            <a:chOff x="12396275" y="3967562"/>
            <a:chExt cx="1611132" cy="13795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96275" y="3967562"/>
              <a:ext cx="1611132" cy="1379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18477" y="1887106"/>
            <a:ext cx="2510139" cy="4818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91334" y="5278163"/>
            <a:ext cx="2661301" cy="4818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23715" y="8678011"/>
            <a:ext cx="2189625" cy="4723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42763" y="2328734"/>
            <a:ext cx="3262749" cy="9301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27545" y="5764955"/>
            <a:ext cx="3309666" cy="73100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24879" y="9122431"/>
            <a:ext cx="3103542" cy="9908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090442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2413" y="1971098"/>
            <a:ext cx="1845787" cy="526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2876" y="7163276"/>
            <a:ext cx="7095972" cy="2111052"/>
            <a:chOff x="1762876" y="7163276"/>
            <a:chExt cx="7095972" cy="21110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2876" y="7163276"/>
              <a:ext cx="7095972" cy="21110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2876" y="3726637"/>
            <a:ext cx="7095972" cy="2862042"/>
            <a:chOff x="1762876" y="3726637"/>
            <a:chExt cx="7095972" cy="28620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2876" y="3726637"/>
              <a:ext cx="7095972" cy="2862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1083" y="3726637"/>
            <a:ext cx="6973462" cy="5554878"/>
            <a:chOff x="9441083" y="3726637"/>
            <a:chExt cx="6973462" cy="5554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1083" y="3726637"/>
              <a:ext cx="6973462" cy="555487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4096" y="2484887"/>
            <a:ext cx="5564300" cy="7035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831842" cy="8037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5194" y="1943794"/>
            <a:ext cx="2152911" cy="5273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6676386" cy="624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26133" y="3031234"/>
            <a:ext cx="8633448" cy="6987697"/>
            <a:chOff x="4826133" y="3031234"/>
            <a:chExt cx="8633448" cy="69876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133" y="3031234"/>
              <a:ext cx="8633448" cy="6987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831842" cy="8037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5194" y="1943794"/>
            <a:ext cx="2152911" cy="5273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5888852" cy="624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0170" y="3031234"/>
            <a:ext cx="8945374" cy="6949438"/>
            <a:chOff x="4670170" y="3031234"/>
            <a:chExt cx="8945374" cy="6949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0170" y="3031234"/>
              <a:ext cx="8945374" cy="6949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1999" y="5914226"/>
            <a:ext cx="3814195" cy="2209724"/>
            <a:chOff x="11471999" y="5914226"/>
            <a:chExt cx="3814195" cy="22097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">
              <a:off x="11471999" y="5914226"/>
              <a:ext cx="3814195" cy="22097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480000">
            <a:off x="11724192" y="6272375"/>
            <a:ext cx="3358461" cy="10203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090442" cy="8023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2416" y="1971098"/>
            <a:ext cx="2276873" cy="526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9760" y="3165230"/>
            <a:ext cx="14723338" cy="6383514"/>
            <a:chOff x="1809760" y="3165230"/>
            <a:chExt cx="14723338" cy="63835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9760" y="3165230"/>
              <a:ext cx="14723338" cy="63835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10297" y="1730439"/>
            <a:ext cx="22106309" cy="91646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4096" y="2492306"/>
            <a:ext cx="3900319" cy="6243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4598167" cy="624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0987" y="3385151"/>
            <a:ext cx="7803739" cy="6387354"/>
            <a:chOff x="5240987" y="3385151"/>
            <a:chExt cx="7803739" cy="6387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0987" y="3385151"/>
              <a:ext cx="7803739" cy="6387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497243" cy="614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78796" y="3248213"/>
            <a:ext cx="8728121" cy="6777300"/>
            <a:chOff x="4778796" y="3248213"/>
            <a:chExt cx="8728121" cy="67773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8796" y="3248213"/>
              <a:ext cx="8728121" cy="6777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263605" cy="614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45181" y="3318947"/>
            <a:ext cx="8395352" cy="6406703"/>
            <a:chOff x="4945181" y="3318947"/>
            <a:chExt cx="8395352" cy="6406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5181" y="3318947"/>
              <a:ext cx="8395352" cy="6406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87924" y="9364984"/>
            <a:ext cx="1486731" cy="135157"/>
            <a:chOff x="15687924" y="9364984"/>
            <a:chExt cx="1486731" cy="135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7924" y="9364984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07765" y="2331545"/>
            <a:ext cx="4035934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3877" y="3214982"/>
            <a:ext cx="3047454" cy="4818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6932" y="2252746"/>
            <a:ext cx="3669759" cy="10455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6953" y="2580744"/>
            <a:ext cx="1745624" cy="7206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1606" y="2424224"/>
            <a:ext cx="1219749" cy="9791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2191" y="3093506"/>
            <a:ext cx="3645330" cy="5574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1606" y="4036711"/>
            <a:ext cx="1348701" cy="9791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51606" y="7125463"/>
            <a:ext cx="1349310" cy="9791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6953" y="4174192"/>
            <a:ext cx="1774196" cy="7352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2191" y="4686944"/>
            <a:ext cx="3883635" cy="5574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51606" y="5558091"/>
            <a:ext cx="1352348" cy="9791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6953" y="5724134"/>
            <a:ext cx="1726577" cy="7206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22191" y="6236887"/>
            <a:ext cx="5103463" cy="5574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22191" y="7804267"/>
            <a:ext cx="2960149" cy="9930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06953" y="7291506"/>
            <a:ext cx="1726577" cy="7301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365214" cy="614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98967" y="3289342"/>
            <a:ext cx="8087781" cy="6556158"/>
            <a:chOff x="5098967" y="3289342"/>
            <a:chExt cx="8087781" cy="6556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8967" y="3289342"/>
              <a:ext cx="8087781" cy="6556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497243" cy="624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97544" y="3031234"/>
            <a:ext cx="8690627" cy="6974228"/>
            <a:chOff x="4797544" y="3031234"/>
            <a:chExt cx="8690627" cy="6974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7544" y="3031234"/>
              <a:ext cx="8690627" cy="6974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263605" cy="624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07320" y="3208192"/>
            <a:ext cx="8471074" cy="6660382"/>
            <a:chOff x="4907320" y="3208192"/>
            <a:chExt cx="8471074" cy="6660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7320" y="3208192"/>
              <a:ext cx="8471074" cy="6660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497243" cy="614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3754" y="3031234"/>
            <a:ext cx="8827699" cy="6958304"/>
            <a:chOff x="4743754" y="3031234"/>
            <a:chExt cx="8827699" cy="69583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3754" y="3031234"/>
              <a:ext cx="8827699" cy="6958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3820186" cy="614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2330" y="3090220"/>
            <a:ext cx="9128912" cy="6966501"/>
            <a:chOff x="5972330" y="3090220"/>
            <a:chExt cx="9128912" cy="69665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2330" y="3090220"/>
              <a:ext cx="9128912" cy="69665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3911" y="-393030"/>
            <a:ext cx="5584559" cy="139330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568185" cy="819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0508" y="1971098"/>
            <a:ext cx="3854978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7975128" cy="6243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1530" y="-228333"/>
            <a:ext cx="5584559" cy="136871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19949" y="3193446"/>
            <a:ext cx="8429325" cy="6843558"/>
            <a:chOff x="6319949" y="3193446"/>
            <a:chExt cx="8429325" cy="68435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9949" y="3193446"/>
              <a:ext cx="8429325" cy="6843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86550" y="4959072"/>
            <a:ext cx="3029527" cy="3029527"/>
            <a:chOff x="13986550" y="4959072"/>
            <a:chExt cx="3029527" cy="3029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6550" y="4959072"/>
              <a:ext cx="3029527" cy="30295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02214" y="5474736"/>
            <a:ext cx="1998199" cy="1998199"/>
            <a:chOff x="14502214" y="5474736"/>
            <a:chExt cx="1998199" cy="19981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2214" y="5474736"/>
              <a:ext cx="1998199" cy="19981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8551" y="1735942"/>
            <a:ext cx="2081004" cy="8089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73631" y="1971098"/>
            <a:ext cx="2033321" cy="5223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87621" y="3193446"/>
            <a:ext cx="8959230" cy="6560778"/>
            <a:chOff x="4587621" y="3193446"/>
            <a:chExt cx="8959230" cy="65607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7621" y="3193446"/>
              <a:ext cx="8959230" cy="656077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4096" y="2492306"/>
            <a:ext cx="7640557" cy="6243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0904" y="-65783"/>
            <a:ext cx="5342290" cy="130933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84858" y="9706763"/>
            <a:ext cx="9602425" cy="445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976190" y="5963458"/>
            <a:ext cx="1050247" cy="1050247"/>
            <a:chOff x="14976190" y="5963458"/>
            <a:chExt cx="1050247" cy="10502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76190" y="5963458"/>
              <a:ext cx="1050247" cy="105024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4858" y="9940572"/>
            <a:ext cx="11767073" cy="445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93815" y="6338682"/>
            <a:ext cx="1328473" cy="3750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03310" y="5588072"/>
            <a:ext cx="1322273" cy="4656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93977" y="5081434"/>
            <a:ext cx="1328473" cy="3750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2090528" cy="7942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3632" y="1971098"/>
            <a:ext cx="2128254" cy="5223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12286300" cy="6485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24195" y="3045980"/>
            <a:ext cx="8637325" cy="6990835"/>
            <a:chOff x="4824195" y="3045980"/>
            <a:chExt cx="8637325" cy="6990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4195" y="3045980"/>
              <a:ext cx="8637325" cy="6990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3202" y="855234"/>
            <a:ext cx="1608416" cy="146220"/>
            <a:chOff x="15863202" y="855234"/>
            <a:chExt cx="1608416" cy="1462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5863202" y="855234"/>
              <a:ext cx="1608416" cy="1462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57338" y="1325709"/>
            <a:ext cx="874223" cy="684652"/>
            <a:chOff x="16657338" y="1325709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657338" y="1325709"/>
              <a:ext cx="874223" cy="684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8551" y="1735942"/>
            <a:ext cx="3986975" cy="8023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0984" y="1971098"/>
            <a:ext cx="3547206" cy="5267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4096" y="2492306"/>
            <a:ext cx="8323128" cy="6719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6165" y="3344572"/>
            <a:ext cx="8074546" cy="6555522"/>
            <a:chOff x="4746165" y="3344572"/>
            <a:chExt cx="8074546" cy="65555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6165" y="3344572"/>
              <a:ext cx="8074546" cy="65555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1486" y="5812402"/>
            <a:ext cx="3814195" cy="2209724"/>
            <a:chOff x="2611486" y="5812402"/>
            <a:chExt cx="3814195" cy="22097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">
              <a:off x="2611486" y="5812402"/>
              <a:ext cx="3814195" cy="22097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">
            <a:off x="2898359" y="6117521"/>
            <a:ext cx="3070375" cy="121402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20874" y="-782941"/>
            <a:ext cx="3024003" cy="3024007"/>
            <a:chOff x="13120874" y="-782941"/>
            <a:chExt cx="3024003" cy="3024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0874" y="-782941"/>
              <a:ext cx="3024003" cy="3024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48838" y="1269343"/>
            <a:ext cx="702507" cy="702513"/>
            <a:chOff x="16548838" y="1269343"/>
            <a:chExt cx="702507" cy="702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8838" y="1269343"/>
              <a:ext cx="702507" cy="702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3627" y="3982465"/>
            <a:ext cx="3642569" cy="2683157"/>
            <a:chOff x="5273627" y="3982465"/>
            <a:chExt cx="3642569" cy="26831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627" y="3982465"/>
              <a:ext cx="3642569" cy="26831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111" y="3982465"/>
            <a:ext cx="3642569" cy="2683157"/>
            <a:chOff x="1119111" y="3982465"/>
            <a:chExt cx="3642569" cy="2683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111" y="3982465"/>
              <a:ext cx="3642569" cy="2683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4579" y="3982465"/>
            <a:ext cx="3642569" cy="2683157"/>
            <a:chOff x="9354579" y="3982465"/>
            <a:chExt cx="3642569" cy="26831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4579" y="3982465"/>
              <a:ext cx="3642569" cy="2683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24033" y="3982465"/>
            <a:ext cx="3642569" cy="2683157"/>
            <a:chOff x="13524033" y="3982465"/>
            <a:chExt cx="3642569" cy="26831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24033" y="3982465"/>
              <a:ext cx="3642569" cy="2683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111" y="7012417"/>
            <a:ext cx="3642569" cy="578419"/>
            <a:chOff x="1119111" y="7012417"/>
            <a:chExt cx="3642569" cy="578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111" y="7012417"/>
              <a:ext cx="3642569" cy="578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511" y="7018280"/>
            <a:ext cx="2974896" cy="5680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0095" y="7777656"/>
            <a:ext cx="3790644" cy="12051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73628" y="7012417"/>
            <a:ext cx="3642569" cy="578419"/>
            <a:chOff x="5273628" y="7012417"/>
            <a:chExt cx="3642569" cy="5784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3628" y="7012417"/>
              <a:ext cx="3642569" cy="5784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6025" y="7018280"/>
            <a:ext cx="2955859" cy="5680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4609" y="7777656"/>
            <a:ext cx="3790587" cy="1579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54579" y="7012417"/>
            <a:ext cx="3642569" cy="578419"/>
            <a:chOff x="9354579" y="7012417"/>
            <a:chExt cx="3642569" cy="5784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4579" y="7012417"/>
              <a:ext cx="3642569" cy="5784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6979" y="7018280"/>
            <a:ext cx="3052706" cy="5680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15564" y="7777656"/>
            <a:ext cx="3790644" cy="12051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24034" y="7012417"/>
            <a:ext cx="3642569" cy="578419"/>
            <a:chOff x="13524034" y="7012417"/>
            <a:chExt cx="3642569" cy="5784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24034" y="7012417"/>
              <a:ext cx="3642569" cy="5784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6419" y="7018280"/>
            <a:ext cx="3417468" cy="5585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85003" y="7777656"/>
            <a:ext cx="3790634" cy="15796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2833398"/>
            <a:ext cx="18285714" cy="54150"/>
            <a:chOff x="0" y="2833398"/>
            <a:chExt cx="18285714" cy="541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2833398"/>
              <a:ext cx="18285714" cy="5415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64097" y="2996525"/>
            <a:ext cx="9323919" cy="6191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48551" y="2078799"/>
            <a:ext cx="4417099" cy="80239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76657" y="2310117"/>
            <a:ext cx="2253359" cy="526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3368" y="7990324"/>
            <a:ext cx="3010373" cy="3010377"/>
            <a:chOff x="1383368" y="7990324"/>
            <a:chExt cx="3010373" cy="30103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368" y="7990324"/>
              <a:ext cx="3010373" cy="3010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6281" y="-72562"/>
            <a:ext cx="18321995" cy="4063492"/>
            <a:chOff x="-36281" y="-72562"/>
            <a:chExt cx="18321995" cy="40634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6281" y="-72562"/>
              <a:ext cx="18321995" cy="40634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069660"/>
            <a:ext cx="18285714" cy="54150"/>
            <a:chOff x="0" y="5069660"/>
            <a:chExt cx="18285714" cy="541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069660"/>
              <a:ext cx="18285714" cy="541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4837" y="4231399"/>
            <a:ext cx="1971594" cy="7922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6870" y="4495365"/>
            <a:ext cx="2453359" cy="5267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78973" y="5133333"/>
            <a:ext cx="8256781" cy="5142857"/>
            <a:chOff x="7578973" y="5133333"/>
            <a:chExt cx="8256781" cy="514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8973" y="5133333"/>
              <a:ext cx="8256781" cy="514285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140" y="5837957"/>
            <a:ext cx="4784558" cy="13899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9005" y="1992227"/>
            <a:ext cx="8272580" cy="7507914"/>
            <a:chOff x="1609005" y="1992227"/>
            <a:chExt cx="8272580" cy="75079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9005" y="1992227"/>
              <a:ext cx="8272580" cy="75079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647895" cy="10285714"/>
            <a:chOff x="0" y="0"/>
            <a:chExt cx="664789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64789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4668" y="5020651"/>
            <a:ext cx="1372902" cy="1372902"/>
            <a:chOff x="9144668" y="5020651"/>
            <a:chExt cx="1372902" cy="13729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668" y="5020651"/>
              <a:ext cx="1372902" cy="13729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27731" y="7125690"/>
            <a:ext cx="1372902" cy="1372902"/>
            <a:chOff x="8527731" y="7125690"/>
            <a:chExt cx="1372902" cy="13729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7731" y="7125690"/>
              <a:ext cx="1372902" cy="13729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7731" y="2998296"/>
            <a:ext cx="1372902" cy="1372902"/>
            <a:chOff x="8527731" y="2998296"/>
            <a:chExt cx="1372902" cy="1372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7731" y="2998296"/>
              <a:ext cx="1372902" cy="1372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6148" y="2146931"/>
            <a:ext cx="7287306" cy="7218053"/>
            <a:chOff x="1666148" y="2146931"/>
            <a:chExt cx="7287306" cy="72180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6148" y="2146931"/>
              <a:ext cx="7287306" cy="72180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2953" y="2955439"/>
            <a:ext cx="2268891" cy="5677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5810" y="3415468"/>
            <a:ext cx="7243749" cy="7799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8572" y="5149582"/>
            <a:ext cx="3698567" cy="5678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65668" y="5672817"/>
            <a:ext cx="6190025" cy="779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2954" y="7254620"/>
            <a:ext cx="2927157" cy="5678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83239" y="7714648"/>
            <a:ext cx="6663054" cy="7275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87924" y="9364984"/>
            <a:ext cx="1486731" cy="135157"/>
            <a:chOff x="15687924" y="9364984"/>
            <a:chExt cx="1486731" cy="1351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87924" y="9364984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830313" y="7077258"/>
            <a:ext cx="4035934" cy="4035940"/>
            <a:chOff x="-1830313" y="7077258"/>
            <a:chExt cx="4035934" cy="40359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30313" y="7077258"/>
              <a:ext cx="4035934" cy="40359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70157" y="3373067"/>
            <a:ext cx="545193" cy="623360"/>
            <a:chOff x="8970157" y="3373067"/>
            <a:chExt cx="545193" cy="6233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70157" y="3373067"/>
              <a:ext cx="545193" cy="6233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19967" y="5363080"/>
            <a:ext cx="685141" cy="685141"/>
            <a:chOff x="9519967" y="5363080"/>
            <a:chExt cx="685141" cy="6851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19967" y="5363080"/>
              <a:ext cx="685141" cy="6851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87759" y="7261804"/>
            <a:ext cx="1043530" cy="1043530"/>
            <a:chOff x="8687759" y="7261804"/>
            <a:chExt cx="1043530" cy="10435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87759" y="7261804"/>
              <a:ext cx="1043530" cy="104353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82180" y="1428142"/>
            <a:ext cx="1971594" cy="80239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03879" y="1664213"/>
            <a:ext cx="3042311" cy="52678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677937" y="3922733"/>
            <a:ext cx="5552751" cy="427301"/>
            <a:chOff x="10677937" y="3922733"/>
            <a:chExt cx="5552751" cy="42730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77937" y="3922733"/>
              <a:ext cx="5552751" cy="4273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36974" y="8199227"/>
            <a:ext cx="5869659" cy="427301"/>
            <a:chOff x="10136974" y="8199227"/>
            <a:chExt cx="5869659" cy="4273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36974" y="8199227"/>
              <a:ext cx="5869659" cy="427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3128" y="914654"/>
            <a:ext cx="1477718" cy="134338"/>
            <a:chOff x="1373128" y="914654"/>
            <a:chExt cx="1477718" cy="134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128" y="914654"/>
              <a:ext cx="1477718" cy="134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7719" y="9405611"/>
            <a:ext cx="1513606" cy="137601"/>
            <a:chOff x="15397719" y="9405611"/>
            <a:chExt cx="1513606" cy="137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7719" y="9405611"/>
              <a:ext cx="1513606" cy="137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25102" y="7937417"/>
            <a:ext cx="1530267" cy="4974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15829" y="7388194"/>
            <a:ext cx="1627737" cy="5633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0165" y="8260631"/>
            <a:ext cx="8732801" cy="12543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45860" y="0"/>
            <a:ext cx="12914664" cy="6296182"/>
            <a:chOff x="2345860" y="0"/>
            <a:chExt cx="12914664" cy="62961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5860" y="0"/>
              <a:ext cx="12914664" cy="62961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3315" y="4320810"/>
            <a:ext cx="7038798" cy="19018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03192" y="7317420"/>
            <a:ext cx="2103313" cy="657079"/>
            <a:chOff x="8803192" y="7317420"/>
            <a:chExt cx="2103313" cy="6570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192" y="7317420"/>
              <a:ext cx="2103313" cy="657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3021" y="8113487"/>
            <a:ext cx="14122089" cy="14397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7024" y="3718671"/>
            <a:ext cx="4777221" cy="42048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874" y="3506407"/>
            <a:ext cx="853251" cy="3553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8026" y="3718671"/>
            <a:ext cx="4224310" cy="42048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6726" y="3718671"/>
            <a:ext cx="4224310" cy="42048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01573" y="3500430"/>
            <a:ext cx="853251" cy="3553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48552" y="1735942"/>
            <a:ext cx="2000165" cy="7922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0575" y="1999917"/>
            <a:ext cx="2876863" cy="5267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87465" y="2597646"/>
            <a:ext cx="5965005" cy="5740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4454" y="0"/>
            <a:ext cx="18420168" cy="10285714"/>
            <a:chOff x="-134454" y="0"/>
            <a:chExt cx="184201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4454" y="0"/>
              <a:ext cx="184201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420168" cy="10285714"/>
            <a:chOff x="0" y="0"/>
            <a:chExt cx="1842016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42016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539" y="2883548"/>
            <a:ext cx="7093940" cy="3042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4901" y="6088847"/>
            <a:ext cx="1813233" cy="107291"/>
            <a:chOff x="1804901" y="6088847"/>
            <a:chExt cx="1813233" cy="107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4901" y="6088847"/>
              <a:ext cx="1813233" cy="1072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8439" y="6935942"/>
            <a:ext cx="9229681" cy="1716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983" y="5408577"/>
            <a:ext cx="3819944" cy="427301"/>
            <a:chOff x="1448983" y="5408577"/>
            <a:chExt cx="3819944" cy="427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8983" y="5408577"/>
              <a:ext cx="3819944" cy="427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20874" y="-782941"/>
            <a:ext cx="3024003" cy="3024007"/>
            <a:chOff x="13120874" y="-782941"/>
            <a:chExt cx="3024003" cy="3024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0874" y="-782941"/>
              <a:ext cx="3024003" cy="3024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48838" y="1269343"/>
            <a:ext cx="702507" cy="702513"/>
            <a:chOff x="16548838" y="1269343"/>
            <a:chExt cx="702507" cy="7025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48838" y="1269343"/>
              <a:ext cx="702507" cy="702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05248" y="3982465"/>
            <a:ext cx="3307383" cy="2436256"/>
            <a:chOff x="5705248" y="3982465"/>
            <a:chExt cx="3307383" cy="2436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5248" y="3982465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59422" y="3982465"/>
            <a:ext cx="3307383" cy="2436256"/>
            <a:chOff x="2059422" y="3982465"/>
            <a:chExt cx="3307383" cy="2436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9422" y="3982465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9422" y="6733604"/>
            <a:ext cx="3307383" cy="525193"/>
            <a:chOff x="2059422" y="6733604"/>
            <a:chExt cx="3307383" cy="52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9422" y="6733604"/>
              <a:ext cx="3307383" cy="5251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6206" y="6738930"/>
            <a:ext cx="2547213" cy="518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5782" y="7411287"/>
            <a:ext cx="3400185" cy="11221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05249" y="6733604"/>
            <a:ext cx="3307383" cy="525193"/>
            <a:chOff x="5705249" y="6733604"/>
            <a:chExt cx="3307383" cy="5251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5249" y="6733604"/>
              <a:ext cx="3307383" cy="5251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62023" y="6738927"/>
            <a:ext cx="2986651" cy="51842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2677" y="7411287"/>
            <a:ext cx="3044966" cy="16268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2833398"/>
            <a:ext cx="18285714" cy="54150"/>
            <a:chOff x="0" y="2833398"/>
            <a:chExt cx="18285714" cy="541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833398"/>
              <a:ext cx="18285714" cy="541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8551" y="2078799"/>
            <a:ext cx="1952547" cy="8193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0575" y="2342775"/>
            <a:ext cx="1984654" cy="5267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24280" y="3982465"/>
            <a:ext cx="3307383" cy="2436256"/>
            <a:chOff x="9224280" y="3982465"/>
            <a:chExt cx="3307383" cy="24362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24280" y="3982465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24281" y="6733604"/>
            <a:ext cx="3307383" cy="525193"/>
            <a:chOff x="9224281" y="6733604"/>
            <a:chExt cx="3307383" cy="525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4281" y="6733604"/>
              <a:ext cx="3307383" cy="52519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81062" y="6738927"/>
            <a:ext cx="3415728" cy="51842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71702" y="7411284"/>
            <a:ext cx="3528985" cy="16268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18894" y="3982465"/>
            <a:ext cx="3307383" cy="2436256"/>
            <a:chOff x="12918894" y="3982465"/>
            <a:chExt cx="3307383" cy="24362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18894" y="3982465"/>
              <a:ext cx="3307383" cy="24362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18894" y="6733604"/>
            <a:ext cx="3307383" cy="525193"/>
            <a:chOff x="12918894" y="6733604"/>
            <a:chExt cx="3307383" cy="5251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18894" y="6733604"/>
              <a:ext cx="3307383" cy="52519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75635" y="6738930"/>
            <a:ext cx="3376832" cy="55651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42001" y="7432449"/>
            <a:ext cx="3481785" cy="1122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13245" y="3735230"/>
            <a:ext cx="13586991" cy="2691794"/>
            <a:chOff x="2213245" y="3735230"/>
            <a:chExt cx="13586991" cy="2691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3245" y="3735230"/>
              <a:ext cx="13586991" cy="26917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97332" y="6804081"/>
            <a:ext cx="338999" cy="215462"/>
            <a:chOff x="14397332" y="6804081"/>
            <a:chExt cx="338999" cy="215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97332" y="6804081"/>
              <a:ext cx="338999" cy="215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827" y="5745509"/>
            <a:ext cx="2229114" cy="4537440"/>
            <a:chOff x="179827" y="5745509"/>
            <a:chExt cx="2229114" cy="4537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27" y="5745509"/>
              <a:ext cx="2229114" cy="4537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26286" y="1406306"/>
            <a:ext cx="725740" cy="725746"/>
            <a:chOff x="16226286" y="1406306"/>
            <a:chExt cx="725740" cy="725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6286" y="1406306"/>
              <a:ext cx="725740" cy="725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8551" y="1735942"/>
            <a:ext cx="2558699" cy="8288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7717" y="1999917"/>
            <a:ext cx="1917159" cy="5267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89256" y="833103"/>
            <a:ext cx="787852" cy="239378"/>
            <a:chOff x="16789256" y="833103"/>
            <a:chExt cx="787852" cy="2393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9256" y="833103"/>
              <a:ext cx="787852" cy="2393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7487" y="4684439"/>
            <a:ext cx="1474434" cy="8440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6725" y="4684439"/>
            <a:ext cx="1483958" cy="8440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78668" y="4688011"/>
            <a:ext cx="1204720" cy="8535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16953" y="4684439"/>
            <a:ext cx="1344434" cy="8535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77677" y="7314049"/>
            <a:ext cx="3203758" cy="19755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93377" y="6804081"/>
            <a:ext cx="338999" cy="215462"/>
            <a:chOff x="3393377" y="6804081"/>
            <a:chExt cx="338999" cy="2154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3377" y="6804081"/>
              <a:ext cx="338999" cy="215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43472" y="6804081"/>
            <a:ext cx="338999" cy="215462"/>
            <a:chOff x="7043472" y="6804081"/>
            <a:chExt cx="338999" cy="2154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43472" y="6804081"/>
              <a:ext cx="338999" cy="2154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86905" y="6804081"/>
            <a:ext cx="338999" cy="215462"/>
            <a:chOff x="10686905" y="6804081"/>
            <a:chExt cx="338999" cy="2154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86905" y="6804081"/>
              <a:ext cx="338999" cy="21546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64097" y="2492306"/>
            <a:ext cx="5885557" cy="6286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50916" y="7838674"/>
            <a:ext cx="2634904" cy="427301"/>
            <a:chOff x="9150916" y="7838674"/>
            <a:chExt cx="2634904" cy="4273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50916" y="7838674"/>
              <a:ext cx="2634904" cy="4273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0881" y="7482167"/>
            <a:ext cx="3408324" cy="427301"/>
            <a:chOff x="9140881" y="7482167"/>
            <a:chExt cx="3408324" cy="4273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0881" y="7482167"/>
              <a:ext cx="3408324" cy="4273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78439" y="7319277"/>
            <a:ext cx="3312234" cy="19650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24660" y="7848198"/>
            <a:ext cx="3501626" cy="427301"/>
            <a:chOff x="12724660" y="7848198"/>
            <a:chExt cx="3501626" cy="4273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24660" y="7848198"/>
              <a:ext cx="3501626" cy="42730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78858" y="7319277"/>
            <a:ext cx="3256006" cy="19650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498374" y="7842907"/>
            <a:ext cx="2988767" cy="427301"/>
            <a:chOff x="5498374" y="7842907"/>
            <a:chExt cx="2988767" cy="42730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98374" y="7842907"/>
              <a:ext cx="2988767" cy="4273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505993" y="8260050"/>
            <a:ext cx="1716497" cy="427301"/>
            <a:chOff x="5505993" y="8260050"/>
            <a:chExt cx="1716497" cy="42730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05993" y="8260050"/>
              <a:ext cx="1716497" cy="42730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878058" y="7319277"/>
            <a:ext cx="3236910" cy="19650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9673" y="2401357"/>
            <a:ext cx="18973998" cy="81909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55540" y="4087326"/>
            <a:ext cx="1562893" cy="4383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8552" y="1735942"/>
            <a:ext cx="3371326" cy="811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3889" y="1999917"/>
            <a:ext cx="2364607" cy="5267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696" y="4093470"/>
            <a:ext cx="6409812" cy="5507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707" y="3922620"/>
            <a:ext cx="844070" cy="3856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64097" y="2492306"/>
            <a:ext cx="7160576" cy="6286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7991055"/>
            <a:ext cx="8077314" cy="427301"/>
            <a:chOff x="9142857" y="7991055"/>
            <a:chExt cx="8077314" cy="4273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7991055"/>
              <a:ext cx="8077314" cy="427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75057"/>
            <a:ext cx="18285714" cy="2110658"/>
            <a:chOff x="0" y="8175057"/>
            <a:chExt cx="18285714" cy="2110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75057"/>
              <a:ext cx="18285714" cy="2110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874223" cy="684652"/>
            <a:chOff x="16588087" y="880938"/>
            <a:chExt cx="874223" cy="6846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588087" y="880938"/>
              <a:ext cx="874223" cy="6846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79676" y="4602856"/>
            <a:ext cx="3096403" cy="5683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8552" y="1735942"/>
            <a:ext cx="2941203" cy="8023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3965" y="1979841"/>
            <a:ext cx="2329635" cy="5267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5969" y="3542088"/>
            <a:ext cx="16205322" cy="64826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4097" y="2492306"/>
            <a:ext cx="9353404" cy="6286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6045" y="4138438"/>
            <a:ext cx="7457814" cy="4777662"/>
            <a:chOff x="1196045" y="4138438"/>
            <a:chExt cx="7457814" cy="47776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6045" y="4138438"/>
              <a:ext cx="7457814" cy="4777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22095" y="7989978"/>
            <a:ext cx="5409194" cy="427301"/>
            <a:chOff x="11022095" y="7989978"/>
            <a:chExt cx="5409194" cy="4273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2095" y="7989978"/>
              <a:ext cx="5409194" cy="427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2022-12-14T15:29:26Z</dcterms:created>
  <dcterms:modified xsi:type="dcterms:W3CDTF">2022-12-14T15:29:26Z</dcterms:modified>
</cp:coreProperties>
</file>